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>
        <p:scale>
          <a:sx n="123" d="100"/>
          <a:sy n="123" d="100"/>
        </p:scale>
        <p:origin x="424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602F-28F4-5C47-B9CD-8B4A9ACFABC7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BF6FC-2887-0A4E-946D-1E7D3C83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0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F6FC-2887-0A4E-946D-1E7D3C8319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63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BF6FC-2887-0A4E-946D-1E7D3C8319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8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2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6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2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1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6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6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7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1B822-8032-D04A-B7A9-25BDDFA617FC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285B2-73D4-2440-AB4B-4363202B8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tiff"/><Relationship Id="rId21" Type="http://schemas.openxmlformats.org/officeDocument/2006/relationships/image" Target="../media/image23.tiff"/><Relationship Id="rId22" Type="http://schemas.openxmlformats.org/officeDocument/2006/relationships/image" Target="../media/image24.png"/><Relationship Id="rId23" Type="http://schemas.openxmlformats.org/officeDocument/2006/relationships/image" Target="../media/image25.tiff"/><Relationship Id="rId24" Type="http://schemas.openxmlformats.org/officeDocument/2006/relationships/image" Target="../media/image26.tiff"/><Relationship Id="rId25" Type="http://schemas.openxmlformats.org/officeDocument/2006/relationships/image" Target="../media/image27.tiff"/><Relationship Id="rId26" Type="http://schemas.openxmlformats.org/officeDocument/2006/relationships/image" Target="../media/image28.tiff"/><Relationship Id="rId27" Type="http://schemas.openxmlformats.org/officeDocument/2006/relationships/image" Target="../media/image29.tiff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1" Type="http://schemas.openxmlformats.org/officeDocument/2006/relationships/image" Target="../media/image13.jpeg"/><Relationship Id="rId12" Type="http://schemas.openxmlformats.org/officeDocument/2006/relationships/image" Target="../media/image14.png"/><Relationship Id="rId13" Type="http://schemas.openxmlformats.org/officeDocument/2006/relationships/image" Target="../media/image15.jpeg"/><Relationship Id="rId14" Type="http://schemas.openxmlformats.org/officeDocument/2006/relationships/image" Target="../media/image16.png"/><Relationship Id="rId15" Type="http://schemas.openxmlformats.org/officeDocument/2006/relationships/image" Target="../media/image17.jpe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tiff"/><Relationship Id="rId12" Type="http://schemas.openxmlformats.org/officeDocument/2006/relationships/image" Target="../media/image40.tiff"/><Relationship Id="rId13" Type="http://schemas.openxmlformats.org/officeDocument/2006/relationships/image" Target="../media/image41.tiff"/><Relationship Id="rId14" Type="http://schemas.openxmlformats.org/officeDocument/2006/relationships/image" Target="../media/image4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gif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5870" y="-1371455"/>
            <a:ext cx="9144000" cy="2387600"/>
          </a:xfrm>
        </p:spPr>
        <p:txBody>
          <a:bodyPr/>
          <a:lstStyle/>
          <a:p>
            <a:r>
              <a:rPr lang="en-US" dirty="0" smtClean="0"/>
              <a:t>Top </a:t>
            </a:r>
            <a:r>
              <a:rPr lang="en-US" dirty="0" smtClean="0"/>
              <a:t>Partnerships</a:t>
            </a:r>
            <a:endParaRPr lang="en-US" dirty="0"/>
          </a:p>
        </p:txBody>
      </p:sp>
      <p:pic>
        <p:nvPicPr>
          <p:cNvPr id="4" name="image7.pn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1369" y="3913180"/>
            <a:ext cx="2738501" cy="156642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5" name="image5.png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1958" y="1520877"/>
            <a:ext cx="3735714" cy="130778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26.png" descr="Picture 3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7745" y="3913180"/>
            <a:ext cx="3581486" cy="1454979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6.png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793" y="1770549"/>
            <a:ext cx="6233757" cy="8084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193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5870" y="-1371455"/>
            <a:ext cx="9144000" cy="2387600"/>
          </a:xfrm>
        </p:spPr>
        <p:txBody>
          <a:bodyPr/>
          <a:lstStyle/>
          <a:p>
            <a:r>
              <a:rPr lang="en-US" dirty="0" smtClean="0"/>
              <a:t>Top Licensees</a:t>
            </a:r>
            <a:endParaRPr lang="en-US" dirty="0"/>
          </a:p>
        </p:txBody>
      </p:sp>
      <p:pic>
        <p:nvPicPr>
          <p:cNvPr id="44" name="image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0000">
            <a:off x="249760" y="1068552"/>
            <a:ext cx="731884" cy="84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60000">
            <a:off x="1287288" y="1113244"/>
            <a:ext cx="906559" cy="759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60000">
            <a:off x="2596401" y="1163169"/>
            <a:ext cx="742195" cy="739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61355" y="2098279"/>
            <a:ext cx="1413628" cy="91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png"/>
          <p:cNvPicPr>
            <a:picLocks noChangeAspect="1"/>
          </p:cNvPicPr>
          <p:nvPr/>
        </p:nvPicPr>
        <p:blipFill>
          <a:blip r:embed="rId7">
            <a:extLst/>
          </a:blip>
          <a:srcRect/>
          <a:stretch>
            <a:fillRect/>
          </a:stretch>
        </p:blipFill>
        <p:spPr>
          <a:xfrm rot="60000">
            <a:off x="3739596" y="1253874"/>
            <a:ext cx="1858936" cy="590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60000">
            <a:off x="10041421" y="5868843"/>
            <a:ext cx="1688538" cy="291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asted-image.png"/>
          <p:cNvPicPr>
            <a:picLocks noChangeAspect="1"/>
          </p:cNvPicPr>
          <p:nvPr/>
        </p:nvPicPr>
        <p:blipFill>
          <a:blip r:embed="rId9">
            <a:extLst/>
          </a:blip>
          <a:srcRect t="4681" b="4782"/>
          <a:stretch>
            <a:fillRect/>
          </a:stretch>
        </p:blipFill>
        <p:spPr>
          <a:xfrm rot="60000">
            <a:off x="6070418" y="2107586"/>
            <a:ext cx="1075049" cy="973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png"/>
          <p:cNvPicPr>
            <a:picLocks noChangeAspect="1"/>
          </p:cNvPicPr>
          <p:nvPr/>
        </p:nvPicPr>
        <p:blipFill>
          <a:blip r:embed="rId10">
            <a:extLst/>
          </a:blip>
          <a:srcRect l="2972" t="14069" r="1797" b="14069"/>
          <a:stretch>
            <a:fillRect/>
          </a:stretch>
        </p:blipFill>
        <p:spPr>
          <a:xfrm>
            <a:off x="883664" y="3413319"/>
            <a:ext cx="1830799" cy="458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478422" y="3184610"/>
            <a:ext cx="1174020" cy="501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273630" y="4360621"/>
            <a:ext cx="1583604" cy="457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asted-image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997981" y="3213274"/>
            <a:ext cx="1362235" cy="1157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Bentex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155896" y="5628435"/>
            <a:ext cx="1812220" cy="613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Nelson-Logo_72.jp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175330" y="2419492"/>
            <a:ext cx="2009148" cy="575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Logo-CTI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549128" y="3313238"/>
            <a:ext cx="829028" cy="96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BALOCCO 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91579" y="4303237"/>
            <a:ext cx="1397001" cy="666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logo-herding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718552" y="4519636"/>
            <a:ext cx="1905001" cy="59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smoki_cover_L_3_1.jp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945271" y="5628435"/>
            <a:ext cx="1397065" cy="451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0"/>
          <a:srcRect l="19560" t="29679" r="20601" b="36687"/>
          <a:stretch/>
        </p:blipFill>
        <p:spPr>
          <a:xfrm>
            <a:off x="7575639" y="2206434"/>
            <a:ext cx="1974683" cy="693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0502" y="3352473"/>
            <a:ext cx="2148802" cy="5576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94E81860-C466-482E-AD2B-0E54D0D4FCA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88" y="928392"/>
            <a:ext cx="1065279" cy="108015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75330" y="5375485"/>
            <a:ext cx="1377330" cy="95729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3553" y="5206874"/>
            <a:ext cx="2021944" cy="123756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25"/>
          <a:srcRect r="74204" b="83629"/>
          <a:stretch/>
        </p:blipFill>
        <p:spPr>
          <a:xfrm>
            <a:off x="9126402" y="4360621"/>
            <a:ext cx="2152741" cy="112275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645497" y="1073404"/>
            <a:ext cx="2069098" cy="69290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30498" y="897368"/>
            <a:ext cx="2237214" cy="90645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33" y="2119589"/>
            <a:ext cx="928491" cy="11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6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5870" y="-1371455"/>
            <a:ext cx="9144000" cy="2387600"/>
          </a:xfrm>
        </p:spPr>
        <p:txBody>
          <a:bodyPr/>
          <a:lstStyle/>
          <a:p>
            <a:r>
              <a:rPr lang="en-US" dirty="0" smtClean="0"/>
              <a:t>Top Retailers</a:t>
            </a:r>
            <a:endParaRPr lang="en-US" dirty="0"/>
          </a:p>
        </p:txBody>
      </p:sp>
      <p:pic>
        <p:nvPicPr>
          <p:cNvPr id="3" name="rossman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041" y="2794971"/>
            <a:ext cx="2968661" cy="457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0169" y="4044807"/>
            <a:ext cx="1557701" cy="105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1924" y="1319984"/>
            <a:ext cx="2270931" cy="62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rimark_Stores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6647" y="1417566"/>
            <a:ext cx="3416432" cy="43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5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47403" y="2469858"/>
            <a:ext cx="2004099" cy="967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5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0974" y="4052734"/>
            <a:ext cx="1244793" cy="846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3867" y="4044807"/>
            <a:ext cx="1760133" cy="96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5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1179" y="1226289"/>
            <a:ext cx="2151139" cy="719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b="20693"/>
          <a:stretch/>
        </p:blipFill>
        <p:spPr>
          <a:xfrm>
            <a:off x="7472442" y="2528392"/>
            <a:ext cx="2438737" cy="850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703" y="1417566"/>
            <a:ext cx="2315582" cy="6128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0829" y="3970020"/>
            <a:ext cx="1958081" cy="13510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/>
          <a:srcRect t="37887" b="42371"/>
          <a:stretch/>
        </p:blipFill>
        <p:spPr>
          <a:xfrm>
            <a:off x="4031973" y="5769835"/>
            <a:ext cx="3543193" cy="6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65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8</Words>
  <Application>Microsoft Macintosh PowerPoint</Application>
  <PresentationFormat>Widescreen</PresentationFormat>
  <Paragraphs>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Top Partnerships</vt:lpstr>
      <vt:lpstr>Top Licensees</vt:lpstr>
      <vt:lpstr>Top Retailers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Partners</dc:title>
  <dc:creator>William Joseph Ochoa</dc:creator>
  <cp:lastModifiedBy>William Joseph Ochoa</cp:lastModifiedBy>
  <cp:revision>15</cp:revision>
  <dcterms:created xsi:type="dcterms:W3CDTF">2017-08-18T06:19:24Z</dcterms:created>
  <dcterms:modified xsi:type="dcterms:W3CDTF">2017-09-04T09:09:28Z</dcterms:modified>
</cp:coreProperties>
</file>